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6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9" r:id="rId63"/>
    <p:sldId id="330" r:id="rId64"/>
    <p:sldId id="331" r:id="rId65"/>
    <p:sldId id="332" r:id="rId66"/>
    <p:sldId id="333" r:id="rId67"/>
    <p:sldId id="335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afe1051b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g287afe1051b_2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7afe1051b_2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287afe1051b_2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00" y="944525"/>
            <a:ext cx="8174100" cy="34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4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4"/>
          <p:cNvSpPr txBox="1"/>
          <p:nvPr/>
        </p:nvSpPr>
        <p:spPr>
          <a:xfrm>
            <a:off x="660200" y="4720175"/>
            <a:ext cx="7753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49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Visualizations from the sensor data collected by the Raspberry Pi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25" y="783663"/>
            <a:ext cx="7883758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5"/>
          <p:cNvSpPr txBox="1"/>
          <p:nvPr/>
        </p:nvSpPr>
        <p:spPr>
          <a:xfrm>
            <a:off x="736975" y="4720175"/>
            <a:ext cx="7735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50: Updated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51: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54: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1019" y="2092995"/>
            <a:ext cx="4373223" cy="92881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55: Timeline for the different stages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Produce from this system will be free of pesticides and thus much healthier.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Our system will control more parameters than previous works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Thus far, we have implemented automation to monitor the pH, EC and water temperature.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implementing further automation and adding IoT to the system to monitor its status remotely.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plan on developing a decision making system based on XGboost.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1343</Words>
  <Application>Microsoft Office PowerPoint</Application>
  <PresentationFormat>On-screen Show (16:9)</PresentationFormat>
  <Paragraphs>240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Times New Roman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7</cp:revision>
  <dcterms:modified xsi:type="dcterms:W3CDTF">2023-10-03T17:12:55Z</dcterms:modified>
</cp:coreProperties>
</file>